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13"/>
  </p:notesMasterIdLst>
  <p:sldIdLst>
    <p:sldId id="9104" r:id="rId5"/>
    <p:sldId id="9053" r:id="rId6"/>
    <p:sldId id="9105" r:id="rId7"/>
    <p:sldId id="9109" r:id="rId8"/>
    <p:sldId id="9107" r:id="rId9"/>
    <p:sldId id="9111" r:id="rId10"/>
    <p:sldId id="9112" r:id="rId11"/>
    <p:sldId id="9108" r:id="rId12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Source Sans Pro" panose="020B0503030403020204" pitchFamily="34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2D530D-55E7-4E30-9060-D2CA27F3883D}" v="3" dt="2023-11-03T13:11:29.6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howGuides="1">
      <p:cViewPr varScale="1">
        <p:scale>
          <a:sx n="119" d="100"/>
          <a:sy n="119" d="100"/>
        </p:scale>
        <p:origin x="96" y="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font" Target="fonts/font8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1.fntdata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Cottanceau" userId="da10ad15-3de0-4cac-af58-18497b0e3a51" providerId="ADAL" clId="{882D530D-55E7-4E30-9060-D2CA27F3883D}"/>
    <pc:docChg chg="undo redo custSel addSld delSld modSld">
      <pc:chgData name="Emmanuel Cottanceau" userId="da10ad15-3de0-4cac-af58-18497b0e3a51" providerId="ADAL" clId="{882D530D-55E7-4E30-9060-D2CA27F3883D}" dt="2023-11-03T13:11:29.690" v="986"/>
      <pc:docMkLst>
        <pc:docMk/>
      </pc:docMkLst>
      <pc:sldChg chg="modSp mod">
        <pc:chgData name="Emmanuel Cottanceau" userId="da10ad15-3de0-4cac-af58-18497b0e3a51" providerId="ADAL" clId="{882D530D-55E7-4E30-9060-D2CA27F3883D}" dt="2023-11-03T12:47:36.063" v="271" actId="404"/>
        <pc:sldMkLst>
          <pc:docMk/>
          <pc:sldMk cId="408563327" sldId="9053"/>
        </pc:sldMkLst>
        <pc:spChg chg="mod">
          <ac:chgData name="Emmanuel Cottanceau" userId="da10ad15-3de0-4cac-af58-18497b0e3a51" providerId="ADAL" clId="{882D530D-55E7-4E30-9060-D2CA27F3883D}" dt="2023-11-03T12:47:36.063" v="271" actId="404"/>
          <ac:spMkLst>
            <pc:docMk/>
            <pc:sldMk cId="408563327" sldId="9053"/>
            <ac:spMk id="5" creationId="{0227D882-5679-23B2-F442-AD334238D481}"/>
          </ac:spMkLst>
        </pc:spChg>
      </pc:sldChg>
      <pc:sldChg chg="modSp mod">
        <pc:chgData name="Emmanuel Cottanceau" userId="da10ad15-3de0-4cac-af58-18497b0e3a51" providerId="ADAL" clId="{882D530D-55E7-4E30-9060-D2CA27F3883D}" dt="2023-11-03T12:20:52.836" v="12" actId="20577"/>
        <pc:sldMkLst>
          <pc:docMk/>
          <pc:sldMk cId="1153346332" sldId="9104"/>
        </pc:sldMkLst>
        <pc:spChg chg="mod">
          <ac:chgData name="Emmanuel Cottanceau" userId="da10ad15-3de0-4cac-af58-18497b0e3a51" providerId="ADAL" clId="{882D530D-55E7-4E30-9060-D2CA27F3883D}" dt="2023-11-03T12:20:52.836" v="12" actId="20577"/>
          <ac:spMkLst>
            <pc:docMk/>
            <pc:sldMk cId="1153346332" sldId="9104"/>
            <ac:spMk id="4" creationId="{5D397922-B683-F444-B3C1-D6F502889C4E}"/>
          </ac:spMkLst>
        </pc:spChg>
      </pc:sldChg>
      <pc:sldChg chg="addSp delSp modSp mod">
        <pc:chgData name="Emmanuel Cottanceau" userId="da10ad15-3de0-4cac-af58-18497b0e3a51" providerId="ADAL" clId="{882D530D-55E7-4E30-9060-D2CA27F3883D}" dt="2023-11-03T12:47:27.572" v="268" actId="404"/>
        <pc:sldMkLst>
          <pc:docMk/>
          <pc:sldMk cId="2446476500" sldId="9105"/>
        </pc:sldMkLst>
        <pc:spChg chg="mod">
          <ac:chgData name="Emmanuel Cottanceau" userId="da10ad15-3de0-4cac-af58-18497b0e3a51" providerId="ADAL" clId="{882D530D-55E7-4E30-9060-D2CA27F3883D}" dt="2023-11-03T12:47:27.572" v="268" actId="404"/>
          <ac:spMkLst>
            <pc:docMk/>
            <pc:sldMk cId="2446476500" sldId="9105"/>
            <ac:spMk id="5" creationId="{0227D882-5679-23B2-F442-AD334238D481}"/>
          </ac:spMkLst>
        </pc:spChg>
        <pc:picChg chg="add del mod">
          <ac:chgData name="Emmanuel Cottanceau" userId="da10ad15-3de0-4cac-af58-18497b0e3a51" providerId="ADAL" clId="{882D530D-55E7-4E30-9060-D2CA27F3883D}" dt="2023-11-03T12:38:09.362" v="42" actId="22"/>
          <ac:picMkLst>
            <pc:docMk/>
            <pc:sldMk cId="2446476500" sldId="9105"/>
            <ac:picMk id="3" creationId="{262430AB-3A01-B81D-0D78-8F37EECFAF7C}"/>
          </ac:picMkLst>
        </pc:picChg>
        <pc:picChg chg="add del">
          <ac:chgData name="Emmanuel Cottanceau" userId="da10ad15-3de0-4cac-af58-18497b0e3a51" providerId="ADAL" clId="{882D530D-55E7-4E30-9060-D2CA27F3883D}" dt="2023-11-03T12:38:44.429" v="44" actId="478"/>
          <ac:picMkLst>
            <pc:docMk/>
            <pc:sldMk cId="2446476500" sldId="9105"/>
            <ac:picMk id="4" creationId="{0DA5E80D-5F33-68A3-F472-838D5E4FEF69}"/>
          </ac:picMkLst>
        </pc:picChg>
        <pc:picChg chg="add mod">
          <ac:chgData name="Emmanuel Cottanceau" userId="da10ad15-3de0-4cac-af58-18497b0e3a51" providerId="ADAL" clId="{882D530D-55E7-4E30-9060-D2CA27F3883D}" dt="2023-11-03T12:40:09.343" v="56" actId="1076"/>
          <ac:picMkLst>
            <pc:docMk/>
            <pc:sldMk cId="2446476500" sldId="9105"/>
            <ac:picMk id="7" creationId="{2578B39D-4A4D-FBBA-F0D5-871503D0CF3E}"/>
          </ac:picMkLst>
        </pc:picChg>
      </pc:sldChg>
      <pc:sldChg chg="addSp delSp modSp mod">
        <pc:chgData name="Emmanuel Cottanceau" userId="da10ad15-3de0-4cac-af58-18497b0e3a51" providerId="ADAL" clId="{882D530D-55E7-4E30-9060-D2CA27F3883D}" dt="2023-11-03T12:59:28.499" v="732" actId="1076"/>
        <pc:sldMkLst>
          <pc:docMk/>
          <pc:sldMk cId="3665803491" sldId="9107"/>
        </pc:sldMkLst>
        <pc:spChg chg="mod">
          <ac:chgData name="Emmanuel Cottanceau" userId="da10ad15-3de0-4cac-af58-18497b0e3a51" providerId="ADAL" clId="{882D530D-55E7-4E30-9060-D2CA27F3883D}" dt="2023-11-03T12:59:01.788" v="730" actId="6549"/>
          <ac:spMkLst>
            <pc:docMk/>
            <pc:sldMk cId="3665803491" sldId="9107"/>
            <ac:spMk id="5" creationId="{0227D882-5679-23B2-F442-AD334238D481}"/>
          </ac:spMkLst>
        </pc:spChg>
        <pc:picChg chg="del">
          <ac:chgData name="Emmanuel Cottanceau" userId="da10ad15-3de0-4cac-af58-18497b0e3a51" providerId="ADAL" clId="{882D530D-55E7-4E30-9060-D2CA27F3883D}" dt="2023-11-03T12:55:07.191" v="481" actId="478"/>
          <ac:picMkLst>
            <pc:docMk/>
            <pc:sldMk cId="3665803491" sldId="9107"/>
            <ac:picMk id="3" creationId="{0E29E36F-BEBA-E43D-C7F3-7FE929C84C67}"/>
          </ac:picMkLst>
        </pc:picChg>
        <pc:picChg chg="del">
          <ac:chgData name="Emmanuel Cottanceau" userId="da10ad15-3de0-4cac-af58-18497b0e3a51" providerId="ADAL" clId="{882D530D-55E7-4E30-9060-D2CA27F3883D}" dt="2023-11-03T12:54:09.240" v="477" actId="478"/>
          <ac:picMkLst>
            <pc:docMk/>
            <pc:sldMk cId="3665803491" sldId="9107"/>
            <ac:picMk id="4" creationId="{F7370BE0-347C-CE2A-AFFA-B080697F3D9E}"/>
          </ac:picMkLst>
        </pc:picChg>
        <pc:picChg chg="add mod">
          <ac:chgData name="Emmanuel Cottanceau" userId="da10ad15-3de0-4cac-af58-18497b0e3a51" providerId="ADAL" clId="{882D530D-55E7-4E30-9060-D2CA27F3883D}" dt="2023-11-03T12:58:22.201" v="717" actId="1076"/>
          <ac:picMkLst>
            <pc:docMk/>
            <pc:sldMk cId="3665803491" sldId="9107"/>
            <ac:picMk id="6" creationId="{58A9A2F6-3F3E-AEA4-CD01-577718084AE7}"/>
          </ac:picMkLst>
        </pc:picChg>
        <pc:picChg chg="add mod modCrop">
          <ac:chgData name="Emmanuel Cottanceau" userId="da10ad15-3de0-4cac-af58-18497b0e3a51" providerId="ADAL" clId="{882D530D-55E7-4E30-9060-D2CA27F3883D}" dt="2023-11-03T12:58:59.365" v="727" actId="1076"/>
          <ac:picMkLst>
            <pc:docMk/>
            <pc:sldMk cId="3665803491" sldId="9107"/>
            <ac:picMk id="8" creationId="{CF7F184F-BF14-1519-A153-BFD03B79A6AC}"/>
          </ac:picMkLst>
        </pc:picChg>
        <pc:picChg chg="add mod">
          <ac:chgData name="Emmanuel Cottanceau" userId="da10ad15-3de0-4cac-af58-18497b0e3a51" providerId="ADAL" clId="{882D530D-55E7-4E30-9060-D2CA27F3883D}" dt="2023-11-03T12:59:28.499" v="732" actId="1076"/>
          <ac:picMkLst>
            <pc:docMk/>
            <pc:sldMk cId="3665803491" sldId="9107"/>
            <ac:picMk id="10" creationId="{C99417D3-4A80-C7BD-F07A-F5DE5AD3C105}"/>
          </ac:picMkLst>
        </pc:picChg>
      </pc:sldChg>
      <pc:sldChg chg="addSp delSp modSp mod">
        <pc:chgData name="Emmanuel Cottanceau" userId="da10ad15-3de0-4cac-af58-18497b0e3a51" providerId="ADAL" clId="{882D530D-55E7-4E30-9060-D2CA27F3883D}" dt="2023-11-03T12:52:51.681" v="471" actId="1076"/>
        <pc:sldMkLst>
          <pc:docMk/>
          <pc:sldMk cId="1208525396" sldId="9109"/>
        </pc:sldMkLst>
        <pc:spChg chg="add del mod ord">
          <ac:chgData name="Emmanuel Cottanceau" userId="da10ad15-3de0-4cac-af58-18497b0e3a51" providerId="ADAL" clId="{882D530D-55E7-4E30-9060-D2CA27F3883D}" dt="2023-11-03T12:41:22.890" v="63" actId="478"/>
          <ac:spMkLst>
            <pc:docMk/>
            <pc:sldMk cId="1208525396" sldId="9109"/>
            <ac:spMk id="2" creationId="{7E408A7C-5E10-251E-A5A0-1CDBB1B22017}"/>
          </ac:spMkLst>
        </pc:spChg>
        <pc:spChg chg="mod">
          <ac:chgData name="Emmanuel Cottanceau" userId="da10ad15-3de0-4cac-af58-18497b0e3a51" providerId="ADAL" clId="{882D530D-55E7-4E30-9060-D2CA27F3883D}" dt="2023-11-03T12:52:37.705" v="469" actId="14100"/>
          <ac:spMkLst>
            <pc:docMk/>
            <pc:sldMk cId="1208525396" sldId="9109"/>
            <ac:spMk id="5" creationId="{0227D882-5679-23B2-F442-AD334238D481}"/>
          </ac:spMkLst>
        </pc:spChg>
        <pc:picChg chg="add mod">
          <ac:chgData name="Emmanuel Cottanceau" userId="da10ad15-3de0-4cac-af58-18497b0e3a51" providerId="ADAL" clId="{882D530D-55E7-4E30-9060-D2CA27F3883D}" dt="2023-11-03T12:52:46.550" v="470" actId="1076"/>
          <ac:picMkLst>
            <pc:docMk/>
            <pc:sldMk cId="1208525396" sldId="9109"/>
            <ac:picMk id="4" creationId="{D7867D28-AC90-FD7B-A0EC-B83982B5FF63}"/>
          </ac:picMkLst>
        </pc:picChg>
        <pc:picChg chg="del">
          <ac:chgData name="Emmanuel Cottanceau" userId="da10ad15-3de0-4cac-af58-18497b0e3a51" providerId="ADAL" clId="{882D530D-55E7-4E30-9060-D2CA27F3883D}" dt="2023-11-03T12:43:36.478" v="77" actId="478"/>
          <ac:picMkLst>
            <pc:docMk/>
            <pc:sldMk cId="1208525396" sldId="9109"/>
            <ac:picMk id="7" creationId="{1E5EFD0A-E932-0C07-A202-C24F078FA856}"/>
          </ac:picMkLst>
        </pc:picChg>
        <pc:picChg chg="add mod">
          <ac:chgData name="Emmanuel Cottanceau" userId="da10ad15-3de0-4cac-af58-18497b0e3a51" providerId="ADAL" clId="{882D530D-55E7-4E30-9060-D2CA27F3883D}" dt="2023-11-03T12:52:51.681" v="471" actId="1076"/>
          <ac:picMkLst>
            <pc:docMk/>
            <pc:sldMk cId="1208525396" sldId="9109"/>
            <ac:picMk id="8" creationId="{2D9738B2-C0AB-AEBD-8898-07E355E6BA80}"/>
          </ac:picMkLst>
        </pc:picChg>
        <pc:picChg chg="del">
          <ac:chgData name="Emmanuel Cottanceau" userId="da10ad15-3de0-4cac-af58-18497b0e3a51" providerId="ADAL" clId="{882D530D-55E7-4E30-9060-D2CA27F3883D}" dt="2023-11-03T12:45:12.047" v="92" actId="478"/>
          <ac:picMkLst>
            <pc:docMk/>
            <pc:sldMk cId="1208525396" sldId="9109"/>
            <ac:picMk id="9" creationId="{4F7EFF9C-FEBC-D41C-4B95-E4549394A3C0}"/>
          </ac:picMkLst>
        </pc:picChg>
      </pc:sldChg>
      <pc:sldChg chg="modSp del mod">
        <pc:chgData name="Emmanuel Cottanceau" userId="da10ad15-3de0-4cac-af58-18497b0e3a51" providerId="ADAL" clId="{882D530D-55E7-4E30-9060-D2CA27F3883D}" dt="2023-11-03T13:10:36.909" v="974" actId="47"/>
        <pc:sldMkLst>
          <pc:docMk/>
          <pc:sldMk cId="2359172866" sldId="9110"/>
        </pc:sldMkLst>
        <pc:spChg chg="mod">
          <ac:chgData name="Emmanuel Cottanceau" userId="da10ad15-3de0-4cac-af58-18497b0e3a51" providerId="ADAL" clId="{882D530D-55E7-4E30-9060-D2CA27F3883D}" dt="2023-11-03T13:05:24.517" v="814" actId="20577"/>
          <ac:spMkLst>
            <pc:docMk/>
            <pc:sldMk cId="2359172866" sldId="9110"/>
            <ac:spMk id="12" creationId="{80691EB3-5C20-A3F0-4EA2-288488449BE3}"/>
          </ac:spMkLst>
        </pc:spChg>
      </pc:sldChg>
      <pc:sldChg chg="addSp delSp modSp mod">
        <pc:chgData name="Emmanuel Cottanceau" userId="da10ad15-3de0-4cac-af58-18497b0e3a51" providerId="ADAL" clId="{882D530D-55E7-4E30-9060-D2CA27F3883D}" dt="2023-11-03T13:11:21.999" v="984" actId="1076"/>
        <pc:sldMkLst>
          <pc:docMk/>
          <pc:sldMk cId="3689525968" sldId="9111"/>
        </pc:sldMkLst>
        <pc:spChg chg="mod">
          <ac:chgData name="Emmanuel Cottanceau" userId="da10ad15-3de0-4cac-af58-18497b0e3a51" providerId="ADAL" clId="{882D530D-55E7-4E30-9060-D2CA27F3883D}" dt="2023-11-03T13:07:29.378" v="900" actId="1037"/>
          <ac:spMkLst>
            <pc:docMk/>
            <pc:sldMk cId="3689525968" sldId="9111"/>
            <ac:spMk id="6" creationId="{56BDCE96-4060-E413-9BB2-E7412F34FE5B}"/>
          </ac:spMkLst>
        </pc:spChg>
        <pc:spChg chg="mod">
          <ac:chgData name="Emmanuel Cottanceau" userId="da10ad15-3de0-4cac-af58-18497b0e3a51" providerId="ADAL" clId="{882D530D-55E7-4E30-9060-D2CA27F3883D}" dt="2023-11-03T13:07:29.378" v="900" actId="1037"/>
          <ac:spMkLst>
            <pc:docMk/>
            <pc:sldMk cId="3689525968" sldId="9111"/>
            <ac:spMk id="9" creationId="{9EE1281F-FB53-2430-DB24-4FFDBED56DF0}"/>
          </ac:spMkLst>
        </pc:spChg>
        <pc:picChg chg="del">
          <ac:chgData name="Emmanuel Cottanceau" userId="da10ad15-3de0-4cac-af58-18497b0e3a51" providerId="ADAL" clId="{882D530D-55E7-4E30-9060-D2CA27F3883D}" dt="2023-11-03T13:01:54.290" v="733" actId="478"/>
          <ac:picMkLst>
            <pc:docMk/>
            <pc:sldMk cId="3689525968" sldId="9111"/>
            <ac:picMk id="3" creationId="{3E96B801-46E3-0C9A-5670-F05A03AA87A5}"/>
          </ac:picMkLst>
        </pc:picChg>
        <pc:picChg chg="add del">
          <ac:chgData name="Emmanuel Cottanceau" userId="da10ad15-3de0-4cac-af58-18497b0e3a51" providerId="ADAL" clId="{882D530D-55E7-4E30-9060-D2CA27F3883D}" dt="2023-11-03T13:03:24.484" v="749" actId="478"/>
          <ac:picMkLst>
            <pc:docMk/>
            <pc:sldMk cId="3689525968" sldId="9111"/>
            <ac:picMk id="4" creationId="{98ED232C-DCB4-1E17-FF1F-4643D1EE6907}"/>
          </ac:picMkLst>
        </pc:picChg>
        <pc:picChg chg="add del mod">
          <ac:chgData name="Emmanuel Cottanceau" userId="da10ad15-3de0-4cac-af58-18497b0e3a51" providerId="ADAL" clId="{882D530D-55E7-4E30-9060-D2CA27F3883D}" dt="2023-11-03T13:11:18.151" v="981" actId="478"/>
          <ac:picMkLst>
            <pc:docMk/>
            <pc:sldMk cId="3689525968" sldId="9111"/>
            <ac:picMk id="5" creationId="{3E84DA82-036F-DCD7-B1E7-59FA87719E76}"/>
          </ac:picMkLst>
        </pc:picChg>
        <pc:picChg chg="del mod">
          <ac:chgData name="Emmanuel Cottanceau" userId="da10ad15-3de0-4cac-af58-18497b0e3a51" providerId="ADAL" clId="{882D530D-55E7-4E30-9060-D2CA27F3883D}" dt="2023-11-03T13:02:01.512" v="737" actId="478"/>
          <ac:picMkLst>
            <pc:docMk/>
            <pc:sldMk cId="3689525968" sldId="9111"/>
            <ac:picMk id="7" creationId="{1AE47BD6-B61E-3A1F-CADA-E3C8A906E9E6}"/>
          </ac:picMkLst>
        </pc:picChg>
        <pc:picChg chg="del">
          <ac:chgData name="Emmanuel Cottanceau" userId="da10ad15-3de0-4cac-af58-18497b0e3a51" providerId="ADAL" clId="{882D530D-55E7-4E30-9060-D2CA27F3883D}" dt="2023-11-03T13:02:58.962" v="744" actId="478"/>
          <ac:picMkLst>
            <pc:docMk/>
            <pc:sldMk cId="3689525968" sldId="9111"/>
            <ac:picMk id="10" creationId="{58547426-C0BE-9CDE-FD68-11D1801845B2}"/>
          </ac:picMkLst>
        </pc:picChg>
        <pc:picChg chg="add mod">
          <ac:chgData name="Emmanuel Cottanceau" userId="da10ad15-3de0-4cac-af58-18497b0e3a51" providerId="ADAL" clId="{882D530D-55E7-4E30-9060-D2CA27F3883D}" dt="2023-11-03T13:07:29.378" v="900" actId="1037"/>
          <ac:picMkLst>
            <pc:docMk/>
            <pc:sldMk cId="3689525968" sldId="9111"/>
            <ac:picMk id="11" creationId="{4C81307C-C0E6-F461-5B12-25264816B2D3}"/>
          </ac:picMkLst>
        </pc:picChg>
        <pc:picChg chg="add del mod">
          <ac:chgData name="Emmanuel Cottanceau" userId="da10ad15-3de0-4cac-af58-18497b0e3a51" providerId="ADAL" clId="{882D530D-55E7-4E30-9060-D2CA27F3883D}" dt="2023-11-03T13:04:25.641" v="804" actId="478"/>
          <ac:picMkLst>
            <pc:docMk/>
            <pc:sldMk cId="3689525968" sldId="9111"/>
            <ac:picMk id="12" creationId="{5356274E-3F56-BE42-C4C0-EB42FB643520}"/>
          </ac:picMkLst>
        </pc:picChg>
        <pc:picChg chg="add mod">
          <ac:chgData name="Emmanuel Cottanceau" userId="da10ad15-3de0-4cac-af58-18497b0e3a51" providerId="ADAL" clId="{882D530D-55E7-4E30-9060-D2CA27F3883D}" dt="2023-11-03T13:07:33.735" v="903" actId="1035"/>
          <ac:picMkLst>
            <pc:docMk/>
            <pc:sldMk cId="3689525968" sldId="9111"/>
            <ac:picMk id="16" creationId="{A75D9D16-2A36-655E-4AC6-75EBA3A40949}"/>
          </ac:picMkLst>
        </pc:picChg>
        <pc:picChg chg="add mod">
          <ac:chgData name="Emmanuel Cottanceau" userId="da10ad15-3de0-4cac-af58-18497b0e3a51" providerId="ADAL" clId="{882D530D-55E7-4E30-9060-D2CA27F3883D}" dt="2023-11-03T13:11:21.999" v="984" actId="1076"/>
          <ac:picMkLst>
            <pc:docMk/>
            <pc:sldMk cId="3689525968" sldId="9111"/>
            <ac:picMk id="18" creationId="{0500B16C-17F4-B212-8BA8-187F3CDA7030}"/>
          </ac:picMkLst>
        </pc:picChg>
      </pc:sldChg>
      <pc:sldChg chg="addSp delSp modSp add mod">
        <pc:chgData name="Emmanuel Cottanceau" userId="da10ad15-3de0-4cac-af58-18497b0e3a51" providerId="ADAL" clId="{882D530D-55E7-4E30-9060-D2CA27F3883D}" dt="2023-11-03T13:11:29.690" v="986"/>
        <pc:sldMkLst>
          <pc:docMk/>
          <pc:sldMk cId="4109233320" sldId="9112"/>
        </pc:sldMkLst>
        <pc:spChg chg="mod">
          <ac:chgData name="Emmanuel Cottanceau" userId="da10ad15-3de0-4cac-af58-18497b0e3a51" providerId="ADAL" clId="{882D530D-55E7-4E30-9060-D2CA27F3883D}" dt="2023-11-03T13:08:10.970" v="928" actId="20577"/>
          <ac:spMkLst>
            <pc:docMk/>
            <pc:sldMk cId="4109233320" sldId="9112"/>
            <ac:spMk id="6" creationId="{56BDCE96-4060-E413-9BB2-E7412F34FE5B}"/>
          </ac:spMkLst>
        </pc:spChg>
        <pc:spChg chg="mod">
          <ac:chgData name="Emmanuel Cottanceau" userId="da10ad15-3de0-4cac-af58-18497b0e3a51" providerId="ADAL" clId="{882D530D-55E7-4E30-9060-D2CA27F3883D}" dt="2023-11-03T13:10:07.815" v="970" actId="20577"/>
          <ac:spMkLst>
            <pc:docMk/>
            <pc:sldMk cId="4109233320" sldId="9112"/>
            <ac:spMk id="9" creationId="{9EE1281F-FB53-2430-DB24-4FFDBED56DF0}"/>
          </ac:spMkLst>
        </pc:spChg>
        <pc:picChg chg="add mod">
          <ac:chgData name="Emmanuel Cottanceau" userId="da10ad15-3de0-4cac-af58-18497b0e3a51" providerId="ADAL" clId="{882D530D-55E7-4E30-9060-D2CA27F3883D}" dt="2023-11-03T13:09:08.485" v="941" actId="1035"/>
          <ac:picMkLst>
            <pc:docMk/>
            <pc:sldMk cId="4109233320" sldId="9112"/>
            <ac:picMk id="3" creationId="{C16BDC54-A065-CDEB-E1F1-22D8EE3C0389}"/>
          </ac:picMkLst>
        </pc:picChg>
        <pc:picChg chg="del">
          <ac:chgData name="Emmanuel Cottanceau" userId="da10ad15-3de0-4cac-af58-18497b0e3a51" providerId="ADAL" clId="{882D530D-55E7-4E30-9060-D2CA27F3883D}" dt="2023-11-03T13:11:29.041" v="985" actId="478"/>
          <ac:picMkLst>
            <pc:docMk/>
            <pc:sldMk cId="4109233320" sldId="9112"/>
            <ac:picMk id="5" creationId="{3E84DA82-036F-DCD7-B1E7-59FA87719E76}"/>
          </ac:picMkLst>
        </pc:picChg>
        <pc:picChg chg="add mod">
          <ac:chgData name="Emmanuel Cottanceau" userId="da10ad15-3de0-4cac-af58-18497b0e3a51" providerId="ADAL" clId="{882D530D-55E7-4E30-9060-D2CA27F3883D}" dt="2023-11-03T13:10:31.698" v="973" actId="1035"/>
          <ac:picMkLst>
            <pc:docMk/>
            <pc:sldMk cId="4109233320" sldId="9112"/>
            <ac:picMk id="7" creationId="{A6A2F9C6-8318-CE0A-8770-7091C7D20A40}"/>
          </ac:picMkLst>
        </pc:picChg>
        <pc:picChg chg="add mod">
          <ac:chgData name="Emmanuel Cottanceau" userId="da10ad15-3de0-4cac-af58-18497b0e3a51" providerId="ADAL" clId="{882D530D-55E7-4E30-9060-D2CA27F3883D}" dt="2023-11-03T13:11:29.690" v="986"/>
          <ac:picMkLst>
            <pc:docMk/>
            <pc:sldMk cId="4109233320" sldId="9112"/>
            <ac:picMk id="8" creationId="{932F173E-5840-1C86-33F0-C5588495040F}"/>
          </ac:picMkLst>
        </pc:picChg>
        <pc:picChg chg="del">
          <ac:chgData name="Emmanuel Cottanceau" userId="da10ad15-3de0-4cac-af58-18497b0e3a51" providerId="ADAL" clId="{882D530D-55E7-4E30-9060-D2CA27F3883D}" dt="2023-11-03T13:08:13.303" v="929" actId="478"/>
          <ac:picMkLst>
            <pc:docMk/>
            <pc:sldMk cId="4109233320" sldId="9112"/>
            <ac:picMk id="11" creationId="{4C81307C-C0E6-F461-5B12-25264816B2D3}"/>
          </ac:picMkLst>
        </pc:picChg>
        <pc:picChg chg="del">
          <ac:chgData name="Emmanuel Cottanceau" userId="da10ad15-3de0-4cac-af58-18497b0e3a51" providerId="ADAL" clId="{882D530D-55E7-4E30-9060-D2CA27F3883D}" dt="2023-11-03T13:09:02.253" v="932" actId="478"/>
          <ac:picMkLst>
            <pc:docMk/>
            <pc:sldMk cId="4109233320" sldId="9112"/>
            <ac:picMk id="16" creationId="{A75D9D16-2A36-655E-4AC6-75EBA3A40949}"/>
          </ac:picMkLst>
        </pc:picChg>
      </pc:sldChg>
      <pc:sldChg chg="modSp add del mod">
        <pc:chgData name="Emmanuel Cottanceau" userId="da10ad15-3de0-4cac-af58-18497b0e3a51" providerId="ADAL" clId="{882D530D-55E7-4E30-9060-D2CA27F3883D}" dt="2023-11-03T13:07:41.398" v="904" actId="47"/>
        <pc:sldMkLst>
          <pc:docMk/>
          <pc:sldMk cId="4166015664" sldId="9112"/>
        </pc:sldMkLst>
        <pc:spChg chg="mod">
          <ac:chgData name="Emmanuel Cottanceau" userId="da10ad15-3de0-4cac-af58-18497b0e3a51" providerId="ADAL" clId="{882D530D-55E7-4E30-9060-D2CA27F3883D}" dt="2023-11-03T13:06:07.614" v="819" actId="20577"/>
          <ac:spMkLst>
            <pc:docMk/>
            <pc:sldMk cId="4166015664" sldId="9112"/>
            <ac:spMk id="6" creationId="{56BDCE96-4060-E413-9BB2-E7412F34FE5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BB9E86C5-9689-42B4-BE7D-FDE5EB4274E3}" type="datetimeFigureOut">
              <a:rPr lang="en-US" smtClean="0"/>
              <a:pPr/>
              <a:t>11/3/2023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Calibri" panose="020F0502020204030204" pitchFamily="34" charset="0"/>
              </a:defRPr>
            </a:lvl1pPr>
          </a:lstStyle>
          <a:p>
            <a:fld id="{27FDDAD7-A41A-4414-8211-C5E2AC7F93E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296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80860E-CF3C-4692-8335-F53409EB9975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2001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80860E-CF3C-4692-8335-F53409EB9975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6134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80860E-CF3C-4692-8335-F53409EB9975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49963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80860E-CF3C-4692-8335-F53409EB9975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571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80860E-CF3C-4692-8335-F53409EB9975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34806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80860E-CF3C-4692-8335-F53409EB9975}" type="slidenum">
              <a:rPr kumimoji="0" lang="en-US" sz="120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4886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4777E959-C9AD-4F36-95B6-A1D7382902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250190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bg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01663" y="4155982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accent2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24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4" userDrawn="1">
          <p15:clr>
            <a:srgbClr val="FBAE40"/>
          </p15:clr>
        </p15:guide>
        <p15:guide id="2" orient="horz" pos="261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Video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76C186EF-8C58-7249-A024-F6C1D0AD12BC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6096001" y="1085489"/>
            <a:ext cx="5486400" cy="459097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media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931A0CB9-E7C5-BC4C-83B3-6A04784CA5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B673984-7F55-E14A-9088-44C94432DA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08549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41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-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B3363707-8337-D14D-8CD6-076D7F38DEE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" y="11430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6">
            <a:extLst>
              <a:ext uri="{FF2B5EF4-FFF2-40B4-BE49-F238E27FC236}">
                <a16:creationId xmlns:a16="http://schemas.microsoft.com/office/drawing/2014/main" id="{AF67D610-3DBA-EB48-B589-E895E66AEF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" y="3657600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FD49B6-2BF3-F94C-AD6B-7B77861203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70400" y="11599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75F3481B-E073-FC4C-8662-89F64D4786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70400" y="3674533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4E9685A2-20AD-6C44-B1B9-DCB2E44370F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8000" y="11514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498EFFC6-47A8-C248-AF67-33A51B0388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28000" y="3666067"/>
            <a:ext cx="3454400" cy="1981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327F1EC-8CEB-F348-A688-603CC6AF3B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D8D84EB5-FEF7-D145-9924-EDC82C5DD72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70400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3">
            <a:extLst>
              <a:ext uri="{FF2B5EF4-FFF2-40B4-BE49-F238E27FC236}">
                <a16:creationId xmlns:a16="http://schemas.microsoft.com/office/drawing/2014/main" id="{73B743E4-6516-C94E-BADC-931FCAF3B34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0577" y="32004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FED4C7F5-70CF-2C4D-8AF3-4D76760714C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09600" y="57023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6B853D87-F6A1-6443-AB6D-6E9819089E0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70400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256BC893-7821-9640-98BC-FFCFED83EB9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150577" y="5715000"/>
            <a:ext cx="3454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 b="0" i="0">
                <a:latin typeface="Calibri" panose="020F0502020204030204" pitchFamily="34" charset="0"/>
              </a:defRPr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02F90602-9DC6-3F4D-B178-EF64100603F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774FC734-09F5-2F40-BB01-29D6BBF7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6498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4EBE792-3674-F042-8191-29D73F7CA4C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144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93ABDDAC-BA7B-4A4A-9D64-71FA88868E4B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44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BE481E25-6792-6B48-8A87-D3E9D1B223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44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D548604C-E487-1D4F-91AF-D210004A51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7592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7624EDF6-2365-2545-8099-338237F309C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592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0D36446A-2E05-9F4F-83D7-905FD354E0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592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BBC79A31-D13D-4C49-88CC-6B949DE06C2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6040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CFF59C9F-D752-594A-A821-7BDA91DA374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6040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254F3492-5AA9-9249-B742-69BFC01BE9E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040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5" name="Picture Placeholder 5">
            <a:extLst>
              <a:ext uri="{FF2B5EF4-FFF2-40B4-BE49-F238E27FC236}">
                <a16:creationId xmlns:a16="http://schemas.microsoft.com/office/drawing/2014/main" id="{C51E22CD-7582-9D41-A0FC-914A34BF189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9245600" y="1371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6" name="Picture Placeholder 5">
            <a:extLst>
              <a:ext uri="{FF2B5EF4-FFF2-40B4-BE49-F238E27FC236}">
                <a16:creationId xmlns:a16="http://schemas.microsoft.com/office/drawing/2014/main" id="{3D0B9166-BA76-6544-89C3-4C8B4A739F73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9245600" y="2895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tabLst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  <a:p>
            <a:endParaRPr lang="en-US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537026EB-3BFB-0947-A881-5729F13CFA4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45600" y="4419600"/>
            <a:ext cx="1930400" cy="1295400"/>
          </a:xfrm>
          <a:prstGeom prst="rect">
            <a:avLst/>
          </a:prstGeom>
          <a:effectLst/>
        </p:spPr>
        <p:txBody>
          <a:bodyPr/>
          <a:lstStyle>
            <a:lvl1pPr marL="0" indent="0">
              <a:buFontTx/>
              <a:buNone/>
              <a:defRPr sz="1100" b="0" i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160x147 logo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1D9580FA-CA76-994A-9775-1D87D5927DB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81C7F89-740B-3143-8447-70CC02F63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198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35FB507-9F4D-4855-90B0-EEEDAE35236E}"/>
              </a:ext>
            </a:extLst>
          </p:cNvPr>
          <p:cNvSpPr/>
          <p:nvPr userDrawn="1"/>
        </p:nvSpPr>
        <p:spPr>
          <a:xfrm>
            <a:off x="152400" y="67436"/>
            <a:ext cx="762000" cy="6945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26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F46A438-A6DD-9A4D-9633-A82F4BA46D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5795" y="479973"/>
            <a:ext cx="7556205" cy="63780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5EF558-9B78-CA48-A7D1-7E767A41BD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321" y="2844383"/>
            <a:ext cx="3487479" cy="116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7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esenter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816828D9-C361-48CA-8369-9240CE2D67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416675" y="252095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416675" y="4141788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079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580" userDrawn="1">
          <p15:clr>
            <a:srgbClr val="FBAE40"/>
          </p15:clr>
        </p15:guide>
        <p15:guide id="2" orient="horz" pos="260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2A8321BE-9568-4CAB-A8C0-D5C0318B2A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3B808CC-F74C-B743-BAB4-F4C99E195655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6416675" y="2520950"/>
            <a:ext cx="5394325" cy="14493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600" b="1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9AFE08CF-AC0B-7143-9A94-E8A35CBC7D4B}"/>
              </a:ext>
            </a:extLst>
          </p:cNvPr>
          <p:cNvSpPr>
            <a:spLocks noGrp="1"/>
          </p:cNvSpPr>
          <p:nvPr userDrawn="1">
            <p:ph type="body" sz="quarter" idx="12"/>
          </p:nvPr>
        </p:nvSpPr>
        <p:spPr>
          <a:xfrm>
            <a:off x="6416675" y="4155982"/>
            <a:ext cx="5394325" cy="84831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230188" indent="0">
              <a:buNone/>
              <a:defRPr>
                <a:solidFill>
                  <a:schemeClr val="bg1"/>
                </a:solidFill>
              </a:defRPr>
            </a:lvl2pPr>
            <a:lvl3pPr marL="457200" indent="0">
              <a:buNone/>
              <a:defRPr>
                <a:solidFill>
                  <a:schemeClr val="bg1"/>
                </a:solidFill>
              </a:defRPr>
            </a:lvl3pPr>
            <a:lvl4pPr marL="746125" indent="0">
              <a:buNone/>
              <a:defRPr>
                <a:solidFill>
                  <a:schemeClr val="bg1"/>
                </a:solidFill>
              </a:defRPr>
            </a:lvl4pPr>
            <a:lvl5pPr marL="969962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355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61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02DB04-0C1C-8C49-B65E-A9668E39A9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8341DC2-F80D-BD4F-90EE-4B809029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74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576C04-D572-9D4D-8F10-3E7CBF2FD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1066800"/>
            <a:ext cx="10972799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95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086AFA-5418-C147-ADBF-A484560811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442CB888-0168-B94E-B176-2E6B61FE9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8E687-7CF0-0540-A98D-56F74939D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068238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E3B09F-B45B-354E-B308-DCD243A5A4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1068238"/>
            <a:ext cx="54864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263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CE20C0D-A7DE-48DF-B095-F557A066298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5999" y="1085491"/>
            <a:ext cx="5486401" cy="459097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i="0">
                <a:latin typeface="Calibri" panose="020F050202020403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4A5571E-6D46-AF49-B918-ACB2130FFF3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26B59188-CA07-ED4C-990F-C94539E4F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6E03A1-C74F-0042-A727-58B1205468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085491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10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F2261C8B-A96F-5641-9461-4553158F07C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6096001" y="1085490"/>
            <a:ext cx="5486400" cy="459097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BFD433F9-2D70-7E4E-9171-17DDDD0C1BC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7EE28EC2-FFB1-CB46-9BE7-371DA4C09A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085490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918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B1A58-7F99-2943-838C-468BDEFDB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87182008-9414-AB43-BE9E-97630CA1A98F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6096001" y="1068237"/>
            <a:ext cx="5486400" cy="457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0594F819-73D6-7A44-B97C-D99C7DAB92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8E21A6B3-25CA-5C4B-9371-8E317E850D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600" y="1068237"/>
            <a:ext cx="5257800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55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7FA2CC2-618C-4D20-B678-E096367845D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1998" cy="6857999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0A99-5B9C-4CA5-9F50-2F4E34F6E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48581"/>
            <a:ext cx="10972799" cy="8458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Parallelogram 15">
            <a:extLst>
              <a:ext uri="{FF2B5EF4-FFF2-40B4-BE49-F238E27FC236}">
                <a16:creationId xmlns:a16="http://schemas.microsoft.com/office/drawing/2014/main" id="{4BB4A01D-7D6E-BB4E-BD5D-E3A388293815}"/>
              </a:ext>
            </a:extLst>
          </p:cNvPr>
          <p:cNvSpPr>
            <a:spLocks noChangeAspect="1"/>
          </p:cNvSpPr>
          <p:nvPr userDrawn="1"/>
        </p:nvSpPr>
        <p:spPr>
          <a:xfrm>
            <a:off x="256215" y="130869"/>
            <a:ext cx="353385" cy="515176"/>
          </a:xfrm>
          <a:prstGeom prst="parallelogram">
            <a:avLst>
              <a:gd name="adj" fmla="val 596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49833-0938-F747-9F14-C1C0453EF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6100" y="6542840"/>
            <a:ext cx="2743200" cy="247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2">
                    <a:lumMod val="6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F0D23093-2AB0-F74C-B865-1A12A15B65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F227F0-8FC0-9046-A60F-1749263C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057312"/>
            <a:ext cx="10972800" cy="4743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1537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28" r:id="rId2"/>
    <p:sldLayoutId id="2147483732" r:id="rId3"/>
    <p:sldLayoutId id="2147483724" r:id="rId4"/>
    <p:sldLayoutId id="2147483661" r:id="rId5"/>
    <p:sldLayoutId id="2147483734" r:id="rId6"/>
    <p:sldLayoutId id="2147483663" r:id="rId7"/>
    <p:sldLayoutId id="2147483729" r:id="rId8"/>
    <p:sldLayoutId id="2147483730" r:id="rId9"/>
    <p:sldLayoutId id="2147483731" r:id="rId10"/>
    <p:sldLayoutId id="2147483727" r:id="rId11"/>
    <p:sldLayoutId id="2147483726" r:id="rId12"/>
    <p:sldLayoutId id="2147483735" r:id="rId13"/>
    <p:sldLayoutId id="2147483725" r:id="rId14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461963" marR="0" indent="-23177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alibri" panose="020F0502020204030204" pitchFamily="34" charset="0"/>
        <a:buChar char="‐"/>
        <a:tabLst/>
        <a:defRPr sz="2000" b="0" i="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746125" marR="0" indent="-288925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6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969963" marR="0" indent="-223838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Wingdings" panose="05000000000000000000" pitchFamily="2" charset="2"/>
        <a:buChar char="§"/>
        <a:tabLst/>
        <a:defRPr sz="14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203325" marR="0" indent="-233363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1200" kern="1200" baseline="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F09F97B-A23A-3E40-8354-D7480B3544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663" y="2501900"/>
            <a:ext cx="5875337" cy="1449388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en-US" dirty="0"/>
              <a:t>Python script for selection of multistage harmonic indices</a:t>
            </a:r>
          </a:p>
          <a:p>
            <a:pPr algn="ctr"/>
            <a:r>
              <a:rPr lang="en-US" dirty="0"/>
              <a:t>-</a:t>
            </a:r>
          </a:p>
          <a:p>
            <a:pPr algn="ctr"/>
            <a:r>
              <a:rPr lang="en-US" dirty="0"/>
              <a:t>Instructions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397922-B683-F444-B3C1-D6F502889C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November 3</a:t>
            </a:r>
            <a:r>
              <a:rPr lang="en-US" baseline="30000" dirty="0"/>
              <a:t>rd</a:t>
            </a:r>
            <a:r>
              <a:rPr lang="en-US" dirty="0"/>
              <a:t>, 2023</a:t>
            </a:r>
          </a:p>
        </p:txBody>
      </p:sp>
    </p:spTree>
    <p:extLst>
      <p:ext uri="{BB962C8B-B14F-4D97-AF65-F5344CB8AC3E}">
        <p14:creationId xmlns:p14="http://schemas.microsoft.com/office/powerpoint/2010/main" val="1153346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89FC1C-C1A5-D82A-B418-543DEF303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812" y="695916"/>
            <a:ext cx="8353475" cy="5109218"/>
          </a:xfrm>
          <a:prstGeom prst="rect">
            <a:avLst/>
          </a:prstGeom>
        </p:spPr>
      </p:pic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263C603-5660-904B-91E2-F167DA2688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62AECA7-2C56-4B38-8F14-D653D70BB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1: Python environment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27D882-5679-23B2-F442-AD334238D481}"/>
              </a:ext>
            </a:extLst>
          </p:cNvPr>
          <p:cNvSpPr txBox="1"/>
          <p:nvPr/>
        </p:nvSpPr>
        <p:spPr>
          <a:xfrm>
            <a:off x="546101" y="1219200"/>
            <a:ext cx="31877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/>
              <a:t>Install any Python IDE.</a:t>
            </a:r>
            <a:br>
              <a:rPr lang="en-US" sz="1600" dirty="0"/>
            </a:b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VS Code is used for demo, here</a:t>
            </a:r>
            <a:br>
              <a:rPr lang="en-US" sz="1600" dirty="0">
                <a:solidFill>
                  <a:schemeClr val="bg1">
                    <a:lumMod val="75000"/>
                  </a:schemeClr>
                </a:solidFill>
              </a:rPr>
            </a:b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/>
              <a:t>Run the Python script HI_Choice.py from your IDE.</a:t>
            </a:r>
            <a:endParaRPr lang="fr-FR" sz="16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FD2FC61-5D85-FCA1-693D-FE84D8863D94}"/>
              </a:ext>
            </a:extLst>
          </p:cNvPr>
          <p:cNvSpPr/>
          <p:nvPr/>
        </p:nvSpPr>
        <p:spPr>
          <a:xfrm>
            <a:off x="8001000" y="802009"/>
            <a:ext cx="228600" cy="304800"/>
          </a:xfrm>
          <a:prstGeom prst="round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C51C546-D03D-7A89-107A-49A9C947E37D}"/>
              </a:ext>
            </a:extLst>
          </p:cNvPr>
          <p:cNvCxnSpPr>
            <a:cxnSpLocks/>
            <a:stCxn id="7" idx="1"/>
            <a:endCxn id="11" idx="0"/>
          </p:cNvCxnSpPr>
          <p:nvPr/>
        </p:nvCxnSpPr>
        <p:spPr>
          <a:xfrm flipH="1">
            <a:off x="2666130" y="954409"/>
            <a:ext cx="5334870" cy="28861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BD811E4-ADE9-E909-491F-5CAC9660242F}"/>
              </a:ext>
            </a:extLst>
          </p:cNvPr>
          <p:cNvSpPr txBox="1"/>
          <p:nvPr/>
        </p:nvSpPr>
        <p:spPr>
          <a:xfrm>
            <a:off x="1633058" y="3840556"/>
            <a:ext cx="2066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VS Code Run button</a:t>
            </a:r>
            <a:endParaRPr lang="fr-FR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63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263C603-5660-904B-91E2-F167DA2688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62AECA7-2C56-4B38-8F14-D653D70BB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2: user inputs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27D882-5679-23B2-F442-AD334238D481}"/>
              </a:ext>
            </a:extLst>
          </p:cNvPr>
          <p:cNvSpPr txBox="1"/>
          <p:nvPr/>
        </p:nvSpPr>
        <p:spPr>
          <a:xfrm>
            <a:off x="546100" y="889842"/>
            <a:ext cx="62356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In the Python script, enter the required inputs: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600" dirty="0"/>
              <a:t>Geometry: # of sectors of each stage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600" dirty="0"/>
              <a:t>Main harmonic index for the response, which depends on engine order of interest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600" dirty="0"/>
              <a:t>Connection table (Optional)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For each stage in the order that the stages are entered in </a:t>
            </a:r>
            <a:r>
              <a:rPr lang="en-US" sz="1600" dirty="0" err="1"/>
              <a:t>N_sectors</a:t>
            </a:r>
            <a:r>
              <a:rPr lang="en-US" sz="1600" dirty="0"/>
              <a:t> entry, indicate the connections of stages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600" dirty="0"/>
              <a:t>In this example, the 11-sector stage is connected to the 10-sector and 13-sector stages; the 10 and 13-sector stages are only connected to the 11-sector stage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78B39D-4A4D-FBBA-F0D5-871503D0CF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889842"/>
            <a:ext cx="48863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76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263C603-5660-904B-91E2-F167DA2688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62AECA7-2C56-4B38-8F14-D653D70BB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2: user inputs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27D882-5679-23B2-F442-AD334238D481}"/>
              </a:ext>
            </a:extLst>
          </p:cNvPr>
          <p:cNvSpPr txBox="1"/>
          <p:nvPr/>
        </p:nvSpPr>
        <p:spPr>
          <a:xfrm>
            <a:off x="546099" y="913686"/>
            <a:ext cx="6540501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In the Python console, enter the optional inputs and press the Enter key after each input: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600" dirty="0"/>
              <a:t>Do you want to use a connectivity table? </a:t>
            </a:r>
            <a:br>
              <a:rPr lang="en-US" sz="1600" dirty="0"/>
            </a:br>
            <a:r>
              <a:rPr lang="en-US" sz="1600" dirty="0"/>
              <a:t>(only for more than 2 stages)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Use of the connectivity table will account for the proximity of stages when deciding the influence that a harmonic index (HI) may have on a given stage.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600" dirty="0"/>
              <a:t>Do you want to compute additional HIs?</a:t>
            </a:r>
            <a:br>
              <a:rPr lang="en-US" sz="1600" dirty="0"/>
            </a:br>
            <a:r>
              <a:rPr lang="en-US" sz="1600" dirty="0"/>
              <a:t>If yes, two methods: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1</a:t>
            </a:r>
            <a:r>
              <a:rPr lang="en-US" sz="1600" baseline="30000" dirty="0"/>
              <a:t>st</a:t>
            </a:r>
            <a:r>
              <a:rPr lang="en-US" sz="1600" dirty="0"/>
              <a:t> extension of fundamental nodal diameters:</a:t>
            </a:r>
            <a:br>
              <a:rPr lang="en-US" sz="1600" dirty="0"/>
            </a:br>
            <a:r>
              <a:rPr lang="en-US" sz="1600" dirty="0"/>
              <a:t>extends the fundamental nodal diameters coupling method up to the input maximum nodal diameter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All couplings:</a:t>
            </a:r>
            <a:br>
              <a:rPr lang="en-US" sz="1600" dirty="0"/>
            </a:br>
            <a:r>
              <a:rPr lang="en-US" sz="1600" dirty="0"/>
              <a:t>provides all couplings below the input maximum nodal diameter</a:t>
            </a:r>
          </a:p>
          <a:p>
            <a:pPr lvl="1"/>
            <a:r>
              <a:rPr lang="en-US" sz="1600" dirty="0"/>
              <a:t>If yes, input the maximum # of Nodal diameters: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 low number will select a minimal number of HIs</a:t>
            </a:r>
            <a:r>
              <a:rPr lang="en-US" sz="1600" b="0" i="0" dirty="0">
                <a:solidFill>
                  <a:srgbClr val="0A0A0A"/>
                </a:solidFill>
                <a:effectLst/>
                <a:latin typeface="Source Sans Pro" panose="020B0503030403020204" pitchFamily="34" charset="0"/>
              </a:rPr>
              <a:t>, which is computationally efficient but gives accurate results for a smaller frequency range.</a:t>
            </a:r>
            <a:endParaRPr lang="en-US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 high number will select more HIs </a:t>
            </a:r>
            <a:r>
              <a:rPr lang="en-US" sz="1600" b="0" i="0" dirty="0">
                <a:solidFill>
                  <a:srgbClr val="0A0A0A"/>
                </a:solidFill>
                <a:effectLst/>
                <a:latin typeface="Source Sans Pro" panose="020B0503030403020204" pitchFamily="34" charset="0"/>
              </a:rPr>
              <a:t> and produce more accurate results over a wider frequency range at the price of higher computation costs.</a:t>
            </a:r>
            <a:endParaRPr lang="en-US" sz="1600" dirty="0"/>
          </a:p>
          <a:p>
            <a:pPr marL="742950" lvl="1" indent="-285750">
              <a:buFont typeface="Courier New" panose="02070309020205020404" pitchFamily="49" charset="0"/>
              <a:buChar char="o"/>
            </a:pPr>
            <a:br>
              <a:rPr lang="en-US" sz="1600" dirty="0"/>
            </a:br>
            <a:endParaRPr lang="en-US"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867D28-AC90-FD7B-A0EC-B83982B5FF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7051" y="1219200"/>
            <a:ext cx="6038850" cy="6953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D9738B2-C0AB-AEBD-8898-07E355E6BA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7051" y="2535128"/>
            <a:ext cx="484822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52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263C603-5660-904B-91E2-F167DA2688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62AECA7-2C56-4B38-8F14-D653D70BB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3: script outputs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27D882-5679-23B2-F442-AD334238D481}"/>
              </a:ext>
            </a:extLst>
          </p:cNvPr>
          <p:cNvSpPr txBox="1"/>
          <p:nvPr/>
        </p:nvSpPr>
        <p:spPr>
          <a:xfrm>
            <a:off x="546102" y="889843"/>
            <a:ext cx="501649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Outputs are printed in the console: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600" dirty="0"/>
              <a:t>If no additional harmonic indices, only fundamental nodal diameters coupling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1600" dirty="0"/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1600" dirty="0"/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1600" dirty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600" dirty="0"/>
              <a:t>If additional harmonic indices, and 1</a:t>
            </a:r>
            <a:r>
              <a:rPr lang="en-US" sz="1600" baseline="30000" dirty="0"/>
              <a:t>st</a:t>
            </a:r>
            <a:r>
              <a:rPr lang="en-US" sz="1600" dirty="0"/>
              <a:t> extension of fundamental nodal diameters method is selected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1600" dirty="0"/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1600" dirty="0"/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1600" dirty="0"/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1600" dirty="0"/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1600" dirty="0"/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1600" dirty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1600" dirty="0"/>
              <a:t>If additional harmonic indices, and all couplings method is selected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A9A2F6-3F3E-AEA4-CD01-577718084A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1192755"/>
            <a:ext cx="5962650" cy="10858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F7F184F-BF14-1519-A153-BFD03B79A6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004"/>
          <a:stretch/>
        </p:blipFill>
        <p:spPr>
          <a:xfrm>
            <a:off x="5410200" y="2451198"/>
            <a:ext cx="6457950" cy="16478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99417D3-4A80-C7BD-F07A-F5DE5AD3C1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0200" y="4351152"/>
            <a:ext cx="5248275" cy="138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80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263C603-5660-904B-91E2-F167DA2688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62AECA7-2C56-4B38-8F14-D653D70BB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BDCE96-4060-E413-9BB2-E7412F34FE5B}"/>
              </a:ext>
            </a:extLst>
          </p:cNvPr>
          <p:cNvSpPr txBox="1"/>
          <p:nvPr/>
        </p:nvSpPr>
        <p:spPr>
          <a:xfrm>
            <a:off x="3886200" y="1128453"/>
            <a:ext cx="6686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Example 1 -</a:t>
            </a:r>
            <a:r>
              <a:rPr lang="en-US" dirty="0"/>
              <a:t> Engine order 1 response – fundamental nodal diameters</a:t>
            </a:r>
            <a:endParaRPr lang="fr-FR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E1281F-FB53-2430-DB24-4FFDBED56DF0}"/>
              </a:ext>
            </a:extLst>
          </p:cNvPr>
          <p:cNvSpPr txBox="1"/>
          <p:nvPr/>
        </p:nvSpPr>
        <p:spPr>
          <a:xfrm>
            <a:off x="3886200" y="2971800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Example 2 -</a:t>
            </a:r>
            <a:r>
              <a:rPr lang="en-US" dirty="0"/>
              <a:t> Engine order 1 response - 1</a:t>
            </a:r>
            <a:r>
              <a:rPr lang="en-US" baseline="30000" dirty="0"/>
              <a:t>st</a:t>
            </a:r>
            <a:r>
              <a:rPr lang="en-US" dirty="0"/>
              <a:t> extension of fundamental nodal diameters  </a:t>
            </a:r>
          </a:p>
          <a:p>
            <a:r>
              <a:rPr lang="en-US" dirty="0"/>
              <a:t>With low maximum nodal diameter</a:t>
            </a:r>
            <a:endParaRPr lang="fr-FR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C81307C-C0E6-F461-5B12-25264816B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1693658"/>
            <a:ext cx="5700712" cy="9088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75D9D16-2A36-655E-4AC6-75EBA3A40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3733800"/>
            <a:ext cx="6457950" cy="21621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500B16C-17F4-B212-8BA8-187F3CDA70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693658"/>
            <a:ext cx="32289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525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263C603-5660-904B-91E2-F167DA26880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D23093-2AB0-F74C-B865-1A12A15B650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A62AECA7-2C56-4B38-8F14-D653D70BB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BDCE96-4060-E413-9BB2-E7412F34FE5B}"/>
              </a:ext>
            </a:extLst>
          </p:cNvPr>
          <p:cNvSpPr txBox="1"/>
          <p:nvPr/>
        </p:nvSpPr>
        <p:spPr>
          <a:xfrm>
            <a:off x="3886200" y="1128453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Example 3 - </a:t>
            </a:r>
            <a:r>
              <a:rPr lang="en-US" dirty="0"/>
              <a:t>Engine order 1 response - 1</a:t>
            </a:r>
            <a:r>
              <a:rPr lang="en-US" baseline="30000" dirty="0"/>
              <a:t>st</a:t>
            </a:r>
            <a:r>
              <a:rPr lang="en-US" dirty="0"/>
              <a:t> extension of fundamental nodal diameters  </a:t>
            </a:r>
          </a:p>
          <a:p>
            <a:r>
              <a:rPr lang="en-US" dirty="0"/>
              <a:t>With high maximum nodal diameter</a:t>
            </a:r>
            <a:endParaRPr lang="fr-FR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E1281F-FB53-2430-DB24-4FFDBED56DF0}"/>
              </a:ext>
            </a:extLst>
          </p:cNvPr>
          <p:cNvSpPr txBox="1"/>
          <p:nvPr/>
        </p:nvSpPr>
        <p:spPr>
          <a:xfrm>
            <a:off x="3886200" y="3392269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Example 4 -</a:t>
            </a:r>
            <a:r>
              <a:rPr lang="en-US" dirty="0"/>
              <a:t> Engine order 1 response – all couplings</a:t>
            </a:r>
            <a:br>
              <a:rPr lang="en-US" dirty="0"/>
            </a:br>
            <a:r>
              <a:rPr lang="en-US" dirty="0"/>
              <a:t>With high maximum nodal diameter</a:t>
            </a:r>
            <a:endParaRPr lang="fr-F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6BDC54-A065-CDEB-E1F1-22D8EE3C03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1828800"/>
            <a:ext cx="6419850" cy="1419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6A2F9C6-8318-CE0A-8770-7091C7D20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4114800"/>
            <a:ext cx="5153025" cy="12668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2F173E-5840-1C86-33F0-C558849504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1693658"/>
            <a:ext cx="32289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233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B3E6E0-5520-B744-A8BC-D0368272839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6542088"/>
            <a:ext cx="2743200" cy="249237"/>
          </a:xfrm>
        </p:spPr>
        <p:txBody>
          <a:bodyPr/>
          <a:lstStyle/>
          <a:p>
            <a:fld id="{F0D23093-2AB0-F74C-B865-1A12A15B650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63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Ansys - Slide Master">
  <a:themeElements>
    <a:clrScheme name="ANSYS 2021 Colors">
      <a:dk1>
        <a:sysClr val="windowText" lastClr="000000"/>
      </a:dk1>
      <a:lt1>
        <a:sysClr val="window" lastClr="FFFFFF"/>
      </a:lt1>
      <a:dk2>
        <a:srgbClr val="898A8D"/>
      </a:dk2>
      <a:lt2>
        <a:srgbClr val="D9D8D6"/>
      </a:lt2>
      <a:accent1>
        <a:srgbClr val="FFB71B"/>
      </a:accent1>
      <a:accent2>
        <a:srgbClr val="898A8D"/>
      </a:accent2>
      <a:accent3>
        <a:srgbClr val="D9D8D6"/>
      </a:accent3>
      <a:accent4>
        <a:srgbClr val="FFB71B"/>
      </a:accent4>
      <a:accent5>
        <a:srgbClr val="898A8D"/>
      </a:accent5>
      <a:accent6>
        <a:srgbClr val="D9D8D6"/>
      </a:accent6>
      <a:hlink>
        <a:srgbClr val="000000"/>
      </a:hlink>
      <a:folHlink>
        <a:srgbClr val="FFFFF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 Presentation 2021 Confidential (1)" id="{BCE29331-CD87-4C7F-9347-8FFC45714815}" vid="{9A4FE274-3FD9-4EEB-80C5-5F4C7627D6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750F45CCFD714096BCEC03EBFBF9F4" ma:contentTypeVersion="5" ma:contentTypeDescription="Create a new document." ma:contentTypeScope="" ma:versionID="da6c5edcdd0f22065a53109d716d8fd6">
  <xsd:schema xmlns:xsd="http://www.w3.org/2001/XMLSchema" xmlns:xs="http://www.w3.org/2001/XMLSchema" xmlns:p="http://schemas.microsoft.com/office/2006/metadata/properties" xmlns:ns2="743a423d-6da4-4288-a587-e1f6aaf83bb1" xmlns:ns3="67f2c53b-c9cf-4dee-ba48-f650cd6f71f3" targetNamespace="http://schemas.microsoft.com/office/2006/metadata/properties" ma:root="true" ma:fieldsID="b26208cbbd50355b7a6b457b5154ec17" ns2:_="" ns3:_="">
    <xsd:import namespace="743a423d-6da4-4288-a587-e1f6aaf83bb1"/>
    <xsd:import namespace="67f2c53b-c9cf-4dee-ba48-f650cd6f71f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3a423d-6da4-4288-a587-e1f6aaf83b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f2c53b-c9cf-4dee-ba48-f650cd6f71f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0AF3BB9-6D6C-4FBE-BC7F-62F01F9F4B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3a423d-6da4-4288-a587-e1f6aaf83bb1"/>
    <ds:schemaRef ds:uri="67f2c53b-c9cf-4dee-ba48-f650cd6f71f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F5FE876-BBFA-4E5E-8653-4E4CAC43203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54582C-3F01-4F8D-9460-F0A670A527E2}">
  <ds:schemaRefs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743a423d-6da4-4288-a587-e1f6aaf83bb1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Presentation 2022 Confidential</Template>
  <TotalTime>407</TotalTime>
  <Words>455</Words>
  <Application>Microsoft Office PowerPoint</Application>
  <PresentationFormat>Widescreen</PresentationFormat>
  <Paragraphs>61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Wingdings</vt:lpstr>
      <vt:lpstr>Source Sans Pro</vt:lpstr>
      <vt:lpstr>Courier New</vt:lpstr>
      <vt:lpstr>Calibri</vt:lpstr>
      <vt:lpstr>Arial</vt:lpstr>
      <vt:lpstr>Ansys - Slide Master</vt:lpstr>
      <vt:lpstr>PowerPoint Presentation</vt:lpstr>
      <vt:lpstr>Step 1: Python environment</vt:lpstr>
      <vt:lpstr>Step 2: user inputs</vt:lpstr>
      <vt:lpstr>Step 2: user inputs</vt:lpstr>
      <vt:lpstr>Step 3: script outputs</vt:lpstr>
      <vt:lpstr>Examples</vt:lpstr>
      <vt:lpstr>Examples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Emmanuel Cottanceau</dc:creator>
  <cp:lastModifiedBy>Emmanuel Cottanceau</cp:lastModifiedBy>
  <cp:revision>5</cp:revision>
  <dcterms:created xsi:type="dcterms:W3CDTF">2022-07-18T15:21:01Z</dcterms:created>
  <dcterms:modified xsi:type="dcterms:W3CDTF">2023-11-03T13:11:31Z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0x01010009750F45CCFD714096BCEC03EBFBF9F4</vt:lpwstr>
  </property>
  <property fmtid="{D5CDD505-2E9C-101B-9397-08002B2CF9AE}" pid="3" name="Content Category">
    <vt:lpwstr>1;#PowerPoint Templates|c716a2cd-6292-4dca-9eee-f93277774f7e</vt:lpwstr>
  </property>
</Properties>
</file>